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45" r:id="rId6"/>
    <p:sldId id="346" r:id="rId7"/>
    <p:sldId id="347" r:id="rId8"/>
    <p:sldId id="267" r:id="rId9"/>
    <p:sldId id="348" r:id="rId10"/>
    <p:sldId id="349" r:id="rId11"/>
    <p:sldId id="351" r:id="rId12"/>
    <p:sldId id="352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3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23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23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Frequency-Augmented Mixture-of-Heterogeneous-Experts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Framework for Sequential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24200" y="4876800"/>
            <a:ext cx="624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 https://anonymous.4open.science/r/FamouSRec/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0" y="3166745"/>
            <a:ext cx="7591425" cy="352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1676400"/>
            <a:ext cx="6743700" cy="4657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1600200"/>
            <a:ext cx="6553200" cy="4886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2000" y="4724400"/>
            <a:ext cx="97008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1.users exhibit diverse behavioral patterns: some follow long-term preferences (low-frequency signals), while others are driven by high-frequency signals, makingshort-term interactions.</a:t>
            </a:r>
            <a:endParaRPr lang="en-US" altLang="zh-CN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000" y="5791200"/>
            <a:ext cx="9745345" cy="564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2.We find that different models tend to focus on particular frequency components, lacking comprehensive modeling of diversified frequencies</a:t>
            </a:r>
            <a:endParaRPr lang="en-US" altLang="zh-CN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600200"/>
            <a:ext cx="4767580" cy="29292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1373505"/>
            <a:ext cx="4204335" cy="3116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371600"/>
            <a:ext cx="5786755" cy="5036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447800"/>
            <a:ext cx="5786755" cy="50361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1756410"/>
            <a:ext cx="4886325" cy="4667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025" y="2252345"/>
            <a:ext cx="4181475" cy="533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2819400"/>
            <a:ext cx="4019550" cy="5619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3437255"/>
            <a:ext cx="4381500" cy="12382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4731385"/>
            <a:ext cx="603885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447800"/>
            <a:ext cx="5786755" cy="50361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1803400"/>
            <a:ext cx="4781550" cy="4381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5665" y="2241550"/>
            <a:ext cx="5800725" cy="27527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4994275"/>
            <a:ext cx="53625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447800"/>
            <a:ext cx="5786755" cy="50361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752600"/>
            <a:ext cx="5048250" cy="733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2666365"/>
            <a:ext cx="4819650" cy="8858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650615"/>
            <a:ext cx="497205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945" y="2061845"/>
            <a:ext cx="6467475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676400"/>
            <a:ext cx="9711055" cy="4528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470" y="1771650"/>
            <a:ext cx="6448425" cy="3314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2673</Words>
  <Application>WPS 演示</Application>
  <PresentationFormat>On-screen Show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25</cp:revision>
  <dcterms:created xsi:type="dcterms:W3CDTF">2023-09-17T03:47:00Z</dcterms:created>
  <dcterms:modified xsi:type="dcterms:W3CDTF">2025-04-21T01:33:03Z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2052-12.1.0.20784</vt:lpwstr>
  </property>
</Properties>
</file>